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323" r:id="rId5"/>
    <p:sldId id="291" r:id="rId6"/>
    <p:sldId id="322" r:id="rId7"/>
    <p:sldId id="258" r:id="rId8"/>
    <p:sldId id="259" r:id="rId9"/>
    <p:sldId id="317" r:id="rId10"/>
    <p:sldId id="320" r:id="rId11"/>
    <p:sldId id="324" r:id="rId12"/>
    <p:sldId id="315" r:id="rId13"/>
    <p:sldId id="316" r:id="rId14"/>
    <p:sldId id="318" r:id="rId15"/>
    <p:sldId id="319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4" autoAdjust="0"/>
    <p:restoredTop sz="50000" autoAdjust="0"/>
  </p:normalViewPr>
  <p:slideViewPr>
    <p:cSldViewPr snapToGrid="0">
      <p:cViewPr varScale="1">
        <p:scale>
          <a:sx n="76" d="100"/>
          <a:sy n="76" d="100"/>
        </p:scale>
        <p:origin x="3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65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6" name="Shape 86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-3" y="6436822"/>
            <a:ext cx="12192002" cy="42117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docs/nodejs/nodejs-tutorial#_debugging-your-express-application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1524000" y="381318"/>
            <a:ext cx="9144000" cy="1655761"/>
          </a:xfrm>
          <a:prstGeom prst="rect">
            <a:avLst/>
          </a:prstGeom>
        </p:spPr>
        <p:txBody>
          <a:bodyPr/>
          <a:lstStyle/>
          <a:p>
            <a:pPr algn="l">
              <a:defRPr sz="5400" b="1"/>
            </a:pPr>
            <a:r>
              <a:rPr dirty="0"/>
              <a:t>JavaScript School</a:t>
            </a:r>
          </a:p>
          <a:p>
            <a:pPr algn="l">
              <a:defRPr sz="3600"/>
            </a:pPr>
            <a:r>
              <a:rPr lang="en-US" sz="3600" dirty="0"/>
              <a:t>Tying it all together</a:t>
            </a:r>
            <a:endParaRPr dirty="0"/>
          </a:p>
        </p:txBody>
      </p:sp>
      <p:pic>
        <p:nvPicPr>
          <p:cNvPr id="12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6605" y="3921759"/>
            <a:ext cx="4515395" cy="2936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40" y="289877"/>
            <a:ext cx="1036320" cy="1457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Logging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5942" indent="-195942"/>
            <a:r>
              <a:rPr lang="en-US" dirty="0" err="1" smtClean="0"/>
              <a:t>Kriteriji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prevencija</a:t>
            </a:r>
            <a:r>
              <a:rPr lang="en-US" dirty="0" smtClean="0"/>
              <a:t> </a:t>
            </a:r>
            <a:r>
              <a:rPr lang="en-US" dirty="0" err="1" smtClean="0"/>
              <a:t>velikih</a:t>
            </a:r>
            <a:r>
              <a:rPr lang="en-US" dirty="0" smtClean="0"/>
              <a:t> log </a:t>
            </a:r>
            <a:r>
              <a:rPr lang="en-US" dirty="0" err="1" smtClean="0"/>
              <a:t>fileova</a:t>
            </a:r>
            <a:r>
              <a:rPr lang="en-US" dirty="0" smtClean="0"/>
              <a:t> (log </a:t>
            </a:r>
            <a:r>
              <a:rPr lang="en-US" dirty="0" err="1" smtClean="0"/>
              <a:t>naredbe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debuggiranja</a:t>
            </a:r>
            <a:r>
              <a:rPr lang="en-US" dirty="0" smtClean="0"/>
              <a:t>)</a:t>
            </a:r>
            <a:endParaRPr lang="en-US" dirty="0"/>
          </a:p>
          <a:p>
            <a:pPr marL="691242" lvl="1" indent="-195942"/>
            <a:r>
              <a:rPr lang="en-US" dirty="0" err="1" smtClean="0"/>
              <a:t>omogu</a:t>
            </a:r>
            <a:r>
              <a:rPr lang="en-US" dirty="0" err="1" smtClean="0"/>
              <a:t>ć</a:t>
            </a:r>
            <a:r>
              <a:rPr lang="en-US" dirty="0" err="1" smtClean="0"/>
              <a:t>avaju</a:t>
            </a:r>
            <a:r>
              <a:rPr lang="en-US" dirty="0" smtClean="0"/>
              <a:t> </a:t>
            </a:r>
            <a:r>
              <a:rPr lang="en-US" dirty="0" err="1"/>
              <a:t>distribuirano</a:t>
            </a:r>
            <a:r>
              <a:rPr lang="en-US" dirty="0"/>
              <a:t> </a:t>
            </a:r>
            <a:r>
              <a:rPr lang="en-US" dirty="0" err="1" smtClean="0"/>
              <a:t>pra</a:t>
            </a:r>
            <a:r>
              <a:rPr lang="en-US" dirty="0" err="1" smtClean="0"/>
              <a:t>ć</a:t>
            </a:r>
            <a:r>
              <a:rPr lang="en-US" dirty="0" err="1" smtClean="0"/>
              <a:t>enje</a:t>
            </a:r>
            <a:r>
              <a:rPr lang="en-US" dirty="0" smtClean="0"/>
              <a:t> </a:t>
            </a:r>
            <a:r>
              <a:rPr lang="en-US" dirty="0" err="1" smtClean="0"/>
              <a:t>doga</a:t>
            </a:r>
            <a:r>
              <a:rPr lang="en-US" dirty="0" err="1" smtClean="0"/>
              <a:t>đaja</a:t>
            </a:r>
            <a:endParaRPr lang="en-US" dirty="0" smtClean="0"/>
          </a:p>
          <a:p>
            <a:pPr marL="195942" indent="-195942"/>
            <a:r>
              <a:rPr lang="en-US" dirty="0" err="1" smtClean="0"/>
              <a:t>winston</a:t>
            </a:r>
            <a:endParaRPr lang="en-US" dirty="0" smtClean="0"/>
          </a:p>
          <a:p>
            <a:pPr marL="195942" indent="-195942"/>
            <a:r>
              <a:rPr lang="en-US" dirty="0" smtClean="0"/>
              <a:t>Sentry</a:t>
            </a:r>
            <a:endParaRPr lang="en-US" dirty="0"/>
          </a:p>
          <a:p>
            <a:pPr marL="195942" indent="-19594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08599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Alati i biblioteke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5942" indent="-195942"/>
            <a:r>
              <a:rPr lang="en-US" dirty="0" smtClean="0"/>
              <a:t>Debugger </a:t>
            </a:r>
            <a:r>
              <a:rPr lang="en-US" dirty="0" err="1" smtClean="0"/>
              <a:t>integriran</a:t>
            </a:r>
            <a:r>
              <a:rPr lang="en-US" dirty="0" smtClean="0"/>
              <a:t> u Node</a:t>
            </a:r>
            <a:br>
              <a:rPr lang="en-US" dirty="0" smtClean="0"/>
            </a:b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node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--inspect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app.js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195942" indent="-195942"/>
            <a:r>
              <a:rPr lang="en-US" dirty="0" err="1" smtClean="0"/>
              <a:t>Podrška</a:t>
            </a:r>
            <a:r>
              <a:rPr lang="en-US" dirty="0" smtClean="0"/>
              <a:t> </a:t>
            </a:r>
            <a:r>
              <a:rPr lang="en-US" dirty="0" err="1" smtClean="0"/>
              <a:t>editora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debuggiranje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://code.visualstudio.com/docs/nodejs/nodejs-tutorial#_debugging-your-express-application</a:t>
            </a:r>
            <a:endParaRPr lang="en-US" dirty="0"/>
          </a:p>
          <a:p>
            <a:pPr marL="195942" indent="-195942"/>
            <a:r>
              <a:rPr lang="en-US" dirty="0" err="1" smtClean="0"/>
              <a:t>Middlewareovi</a:t>
            </a:r>
            <a:endParaRPr lang="en-US" dirty="0" smtClean="0"/>
          </a:p>
          <a:p>
            <a:pPr marL="691242" lvl="1" indent="-195942"/>
            <a:r>
              <a:rPr lang="en-US" dirty="0" smtClean="0"/>
              <a:t>helmet</a:t>
            </a:r>
          </a:p>
          <a:p>
            <a:pPr marL="691242" lvl="1" indent="-195942"/>
            <a:r>
              <a:rPr lang="en-US" dirty="0" smtClean="0"/>
              <a:t>passport</a:t>
            </a:r>
            <a:endParaRPr lang="en-US" dirty="0"/>
          </a:p>
          <a:p>
            <a:pPr marL="691242" lvl="1" indent="-195942"/>
            <a:r>
              <a:rPr lang="en-US" dirty="0" err="1"/>
              <a:t>gzip</a:t>
            </a:r>
            <a:endParaRPr lang="en-US" dirty="0"/>
          </a:p>
          <a:p>
            <a:pPr marL="195942" indent="-19594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474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Postavljanje VPS-a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95942" indent="-195942"/>
            <a:r>
              <a:rPr lang="en-US" dirty="0" smtClean="0"/>
              <a:t>Process manager: PM2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sudo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install -g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pm2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195942" indent="-195942"/>
            <a:r>
              <a:rPr lang="en-US" dirty="0" smtClean="0"/>
              <a:t>Reverse Proxy server: </a:t>
            </a:r>
            <a:r>
              <a:rPr lang="en-US" dirty="0" err="1" smtClean="0"/>
              <a:t>Nginx</a:t>
            </a:r>
            <a:endParaRPr lang="en-US" dirty="0" smtClean="0"/>
          </a:p>
          <a:p>
            <a:pPr marL="691242" lvl="1" indent="-195942"/>
            <a:r>
              <a:rPr lang="en-US" dirty="0" smtClean="0"/>
              <a:t>Node </a:t>
            </a:r>
            <a:r>
              <a:rPr lang="en-US" dirty="0" err="1" smtClean="0"/>
              <a:t>aplikacija</a:t>
            </a:r>
            <a:r>
              <a:rPr lang="en-US" dirty="0" smtClean="0"/>
              <a:t> ne </a:t>
            </a:r>
            <a:r>
              <a:rPr lang="en-US" dirty="0" err="1" smtClean="0"/>
              <a:t>mora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pokrenuta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root </a:t>
            </a:r>
            <a:r>
              <a:rPr lang="en-US" dirty="0" err="1" smtClean="0"/>
              <a:t>privilegijama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više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istom</a:t>
            </a:r>
            <a:r>
              <a:rPr lang="en-US" dirty="0" smtClean="0"/>
              <a:t> </a:t>
            </a:r>
            <a:r>
              <a:rPr lang="en-US" dirty="0" err="1" smtClean="0"/>
              <a:t>serveru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istom</a:t>
            </a:r>
            <a:r>
              <a:rPr lang="en-US" dirty="0" smtClean="0"/>
              <a:t> </a:t>
            </a:r>
            <a:r>
              <a:rPr lang="en-US" dirty="0" err="1" smtClean="0"/>
              <a:t>portu</a:t>
            </a:r>
            <a:r>
              <a:rPr lang="en-US" dirty="0" smtClean="0"/>
              <a:t> (80),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razli</a:t>
            </a:r>
            <a:r>
              <a:rPr lang="en-US" dirty="0" err="1" smtClean="0"/>
              <a:t>čitim</a:t>
            </a:r>
            <a:r>
              <a:rPr lang="en-US" dirty="0" smtClean="0"/>
              <a:t> </a:t>
            </a:r>
            <a:r>
              <a:rPr lang="en-US" dirty="0" err="1" smtClean="0"/>
              <a:t>domenama</a:t>
            </a:r>
            <a:endParaRPr lang="en-US" dirty="0" smtClean="0"/>
          </a:p>
          <a:p>
            <a:pPr marL="691242" lvl="1" indent="-195942"/>
            <a:r>
              <a:rPr lang="en-US" dirty="0" smtClean="0"/>
              <a:t>load balancing </a:t>
            </a:r>
            <a:r>
              <a:rPr lang="en-US" dirty="0" err="1" smtClean="0"/>
              <a:t>između</a:t>
            </a:r>
            <a:r>
              <a:rPr lang="en-US" dirty="0" smtClean="0"/>
              <a:t> </a:t>
            </a:r>
            <a:r>
              <a:rPr lang="en-US" dirty="0" err="1" smtClean="0"/>
              <a:t>više</a:t>
            </a:r>
            <a:r>
              <a:rPr lang="en-US" dirty="0" smtClean="0"/>
              <a:t> </a:t>
            </a:r>
            <a:r>
              <a:rPr lang="en-US" dirty="0" err="1" smtClean="0"/>
              <a:t>instanci</a:t>
            </a:r>
            <a:endParaRPr lang="en-US" dirty="0" smtClean="0"/>
          </a:p>
          <a:p>
            <a:pPr marL="691242" lvl="1" indent="-195942"/>
            <a:r>
              <a:rPr lang="en-US" dirty="0" err="1" smtClean="0"/>
              <a:t>ako</a:t>
            </a:r>
            <a:r>
              <a:rPr lang="en-US" dirty="0" smtClean="0"/>
              <a:t> se </a:t>
            </a:r>
            <a:r>
              <a:rPr lang="en-US" dirty="0" err="1" smtClean="0"/>
              <a:t>sruši</a:t>
            </a:r>
            <a:r>
              <a:rPr lang="en-US" dirty="0" smtClean="0"/>
              <a:t> </a:t>
            </a:r>
            <a:r>
              <a:rPr lang="en-US" dirty="0" err="1" smtClean="0"/>
              <a:t>aplikacija</a:t>
            </a:r>
            <a:r>
              <a:rPr lang="en-US" dirty="0" smtClean="0"/>
              <a:t> </a:t>
            </a:r>
            <a:r>
              <a:rPr lang="en-US" dirty="0" err="1" smtClean="0"/>
              <a:t>korisnik</a:t>
            </a:r>
            <a:r>
              <a:rPr lang="en-US" dirty="0" smtClean="0"/>
              <a:t> bar </a:t>
            </a:r>
            <a:r>
              <a:rPr lang="en-US" dirty="0" err="1" smtClean="0"/>
              <a:t>vidi</a:t>
            </a:r>
            <a:r>
              <a:rPr lang="en-US" dirty="0" smtClean="0"/>
              <a:t> error </a:t>
            </a:r>
            <a:r>
              <a:rPr lang="en-US" dirty="0" err="1" smtClean="0"/>
              <a:t>poruku</a:t>
            </a:r>
            <a:r>
              <a:rPr lang="en-US" dirty="0" smtClean="0"/>
              <a:t> </a:t>
            </a:r>
            <a:r>
              <a:rPr lang="en-US" dirty="0" err="1" smtClean="0"/>
              <a:t>umjesto</a:t>
            </a:r>
            <a:r>
              <a:rPr lang="en-US" dirty="0" smtClean="0"/>
              <a:t> </a:t>
            </a:r>
            <a:r>
              <a:rPr lang="en-US" dirty="0" err="1" smtClean="0"/>
              <a:t>timeoutanja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195942" indent="-195942"/>
            <a:r>
              <a:rPr lang="en-US" dirty="0" err="1" smtClean="0"/>
              <a:t>NodeJS</a:t>
            </a:r>
            <a:r>
              <a:rPr lang="en-US" dirty="0" smtClean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247128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smtClean="0"/>
              <a:t>Deploy </a:t>
            </a:r>
            <a:r>
              <a:rPr lang="en-US" dirty="0" err="1" smtClean="0"/>
              <a:t>na</a:t>
            </a:r>
            <a:r>
              <a:rPr lang="en-US" dirty="0" smtClean="0"/>
              <a:t> VPS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773524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Dodatni koraci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Postaviti</a:t>
            </a:r>
            <a:r>
              <a:rPr lang="en-US" dirty="0" smtClean="0"/>
              <a:t> SSL (TLS)</a:t>
            </a:r>
          </a:p>
          <a:p>
            <a:pPr lvl="1"/>
            <a:r>
              <a:rPr lang="en-US" sz="1400" dirty="0" smtClean="0"/>
              <a:t>Browser </a:t>
            </a:r>
            <a:r>
              <a:rPr lang="en-US" sz="1400" dirty="0"/>
              <a:t>API </a:t>
            </a:r>
          </a:p>
          <a:p>
            <a:pPr lvl="1"/>
            <a:r>
              <a:rPr lang="en-US" sz="1400" dirty="0"/>
              <a:t>Geolocation </a:t>
            </a:r>
          </a:p>
          <a:p>
            <a:pPr lvl="1"/>
            <a:r>
              <a:rPr lang="en-US" sz="1400" dirty="0"/>
              <a:t>Device motion / orientation </a:t>
            </a:r>
          </a:p>
          <a:p>
            <a:pPr lvl="1"/>
            <a:r>
              <a:rPr lang="en-US" sz="1400" dirty="0"/>
              <a:t>EME </a:t>
            </a:r>
          </a:p>
          <a:p>
            <a:pPr lvl="1"/>
            <a:r>
              <a:rPr lang="en-US" sz="1400" i="1" dirty="0" err="1"/>
              <a:t>getUserMedia</a:t>
            </a:r>
            <a:r>
              <a:rPr lang="en-US" sz="1400" i="1" dirty="0"/>
              <a:t> </a:t>
            </a:r>
            <a:endParaRPr lang="en-US" sz="1400" dirty="0"/>
          </a:p>
          <a:p>
            <a:pPr lvl="1"/>
            <a:r>
              <a:rPr lang="en-US" sz="1400" dirty="0" err="1"/>
              <a:t>AppCache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Notifications </a:t>
            </a:r>
            <a:endParaRPr lang="en-US" sz="1400" dirty="0" smtClean="0"/>
          </a:p>
          <a:p>
            <a:pPr marL="195942" indent="-195942"/>
            <a:r>
              <a:rPr lang="en-US" dirty="0" smtClean="0"/>
              <a:t>Zero downtime deploy</a:t>
            </a:r>
          </a:p>
          <a:p>
            <a:pPr marL="195942" indent="-195942"/>
            <a:r>
              <a:rPr lang="en-US" dirty="0" err="1" smtClean="0"/>
              <a:t>Docker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8735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2" y="1303574"/>
            <a:ext cx="6248400" cy="2448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42" y="1303574"/>
            <a:ext cx="5046115" cy="24485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2542" y="6572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dirty="0" err="1"/>
              <a:t>https</a:t>
            </a:r>
            <a:r>
              <a:rPr lang="hr-HR" dirty="0"/>
              <a:t>://</a:t>
            </a:r>
            <a:r>
              <a:rPr lang="hr-HR" dirty="0" err="1"/>
              <a:t>security.googleblog.com</a:t>
            </a:r>
            <a:r>
              <a:rPr lang="hr-HR" dirty="0"/>
              <a:t>/2016/09/</a:t>
            </a:r>
            <a:r>
              <a:rPr lang="hr-HR" dirty="0" err="1"/>
              <a:t>moving</a:t>
            </a:r>
            <a:r>
              <a:rPr lang="hr-HR" dirty="0"/>
              <a:t>-</a:t>
            </a:r>
            <a:r>
              <a:rPr lang="hr-HR" dirty="0" err="1"/>
              <a:t>towards</a:t>
            </a:r>
            <a:r>
              <a:rPr lang="hr-HR" dirty="0"/>
              <a:t>-more-</a:t>
            </a:r>
            <a:r>
              <a:rPr lang="hr-HR" dirty="0" err="1"/>
              <a:t>secure</a:t>
            </a:r>
            <a:r>
              <a:rPr lang="hr-HR" dirty="0"/>
              <a:t>-</a:t>
            </a:r>
            <a:r>
              <a:rPr lang="hr-HR" dirty="0" err="1"/>
              <a:t>web.html</a:t>
            </a:r>
            <a:endParaRPr lang="hr-HR" dirty="0"/>
          </a:p>
        </p:txBody>
      </p:sp>
      <p:sp>
        <p:nvSpPr>
          <p:cNvPr id="7" name="Rectangle 6"/>
          <p:cNvSpPr/>
          <p:nvPr/>
        </p:nvSpPr>
        <p:spPr>
          <a:xfrm>
            <a:off x="524942" y="41618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r-HR" dirty="0" err="1"/>
              <a:t>https</a:t>
            </a:r>
            <a:r>
              <a:rPr lang="hr-HR" dirty="0"/>
              <a:t>://</a:t>
            </a:r>
            <a:r>
              <a:rPr lang="hr-HR" dirty="0" err="1"/>
              <a:t>blog.mozilla.org</a:t>
            </a:r>
            <a:r>
              <a:rPr lang="hr-HR" dirty="0"/>
              <a:t>/</a:t>
            </a:r>
            <a:r>
              <a:rPr lang="hr-HR" dirty="0" err="1"/>
              <a:t>security</a:t>
            </a:r>
            <a:r>
              <a:rPr lang="hr-HR" dirty="0"/>
              <a:t>/2017/01/20/</a:t>
            </a:r>
            <a:r>
              <a:rPr lang="hr-HR" dirty="0" err="1"/>
              <a:t>communicating</a:t>
            </a:r>
            <a:r>
              <a:rPr lang="hr-HR" dirty="0"/>
              <a:t>-</a:t>
            </a:r>
            <a:r>
              <a:rPr lang="hr-HR" dirty="0" err="1"/>
              <a:t>the</a:t>
            </a:r>
            <a:r>
              <a:rPr lang="hr-HR" dirty="0"/>
              <a:t>-</a:t>
            </a:r>
            <a:r>
              <a:rPr lang="hr-HR" dirty="0" err="1"/>
              <a:t>dangers</a:t>
            </a:r>
            <a:r>
              <a:rPr lang="hr-HR" dirty="0"/>
              <a:t>-</a:t>
            </a:r>
            <a:r>
              <a:rPr lang="hr-HR" dirty="0" err="1"/>
              <a:t>of</a:t>
            </a:r>
            <a:r>
              <a:rPr lang="hr-HR" dirty="0"/>
              <a:t>-</a:t>
            </a:r>
            <a:r>
              <a:rPr lang="hr-HR" dirty="0" err="1"/>
              <a:t>non</a:t>
            </a:r>
            <a:r>
              <a:rPr lang="hr-HR" dirty="0"/>
              <a:t>-</a:t>
            </a:r>
            <a:r>
              <a:rPr lang="hr-HR" dirty="0" err="1"/>
              <a:t>secure</a:t>
            </a:r>
            <a:r>
              <a:rPr lang="hr-HR" dirty="0"/>
              <a:t>-http/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933" y="4485004"/>
            <a:ext cx="3200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64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JavaScript </a:t>
            </a:r>
            <a:r>
              <a:rPr dirty="0" err="1"/>
              <a:t>radionica</a:t>
            </a:r>
            <a:r>
              <a:rPr dirty="0"/>
              <a:t>	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dirty="0" err="1"/>
              <a:t>Osnove</a:t>
            </a:r>
            <a:r>
              <a:rPr dirty="0"/>
              <a:t> JavaScript </a:t>
            </a:r>
            <a:r>
              <a:rPr dirty="0" err="1"/>
              <a:t>jezika</a:t>
            </a:r>
            <a:endParaRPr lang="hr-HR" dirty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lang="hr-HR" dirty="0"/>
              <a:t>Serverske aplikacije s </a:t>
            </a:r>
            <a:r>
              <a:rPr lang="hr-HR" dirty="0" err="1" smtClean="0"/>
              <a:t>NodeJS</a:t>
            </a:r>
            <a:endParaRPr lang="hr-HR" dirty="0" smtClean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lang="hr-HR" dirty="0"/>
              <a:t>Klijentske aplikacije s </a:t>
            </a:r>
            <a:r>
              <a:rPr lang="hr-HR" dirty="0" err="1" smtClean="0"/>
              <a:t>ReactJS</a:t>
            </a:r>
            <a:endParaRPr lang="hr-HR" dirty="0"/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b="1" dirty="0" smtClean="0">
                <a:solidFill>
                  <a:schemeClr val="tx1"/>
                </a:solidFill>
              </a:rPr>
              <a:t>Zajednički </a:t>
            </a:r>
            <a:r>
              <a:rPr b="1" dirty="0">
                <a:solidFill>
                  <a:schemeClr val="tx1"/>
                </a:solidFill>
              </a:rPr>
              <a:t>projekt</a:t>
            </a:r>
          </a:p>
          <a:p>
            <a:pPr marL="514350" indent="-514350">
              <a:buFontTx/>
              <a:buAutoNum type="arabicPeriod"/>
              <a:defRPr>
                <a:solidFill>
                  <a:srgbClr val="BFBFBF"/>
                </a:solidFill>
              </a:defRPr>
            </a:pPr>
            <a:r>
              <a:rPr dirty="0" err="1"/>
              <a:t>Studentski</a:t>
            </a:r>
            <a:r>
              <a:rPr dirty="0"/>
              <a:t> </a:t>
            </a:r>
            <a:r>
              <a:rPr dirty="0" err="1"/>
              <a:t>projekt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Router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191570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Router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iblioteka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olakšava</a:t>
            </a:r>
            <a:r>
              <a:rPr lang="en-US" dirty="0" smtClean="0"/>
              <a:t> </a:t>
            </a:r>
            <a:r>
              <a:rPr lang="en-US" dirty="0" err="1" smtClean="0"/>
              <a:t>sinkronizaciju</a:t>
            </a:r>
            <a:r>
              <a:rPr lang="en-US" dirty="0" smtClean="0"/>
              <a:t> UI-a u </a:t>
            </a:r>
            <a:r>
              <a:rPr lang="en-US" dirty="0" err="1" smtClean="0"/>
              <a:t>sa</a:t>
            </a:r>
            <a:r>
              <a:rPr lang="en-US" dirty="0"/>
              <a:t> </a:t>
            </a:r>
            <a:r>
              <a:rPr lang="en-US" dirty="0" err="1" smtClean="0"/>
              <a:t>trenutnim</a:t>
            </a:r>
            <a:r>
              <a:rPr lang="en-US" dirty="0" smtClean="0"/>
              <a:t> URL</a:t>
            </a:r>
          </a:p>
          <a:p>
            <a:r>
              <a:rPr lang="en-US" dirty="0" err="1" smtClean="0"/>
              <a:t>rješava</a:t>
            </a:r>
            <a:r>
              <a:rPr lang="en-US" dirty="0" smtClean="0"/>
              <a:t> problem </a:t>
            </a:r>
            <a:r>
              <a:rPr lang="en-US" dirty="0" smtClean="0"/>
              <a:t>“</a:t>
            </a:r>
            <a:r>
              <a:rPr lang="en-US" dirty="0" err="1" smtClean="0"/>
              <a:t>jedne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adrese</a:t>
            </a:r>
            <a:r>
              <a:rPr lang="en-US" dirty="0" smtClean="0"/>
              <a:t>”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cijelu</a:t>
            </a:r>
            <a:r>
              <a:rPr lang="en-US" dirty="0" smtClean="0"/>
              <a:t> </a:t>
            </a:r>
            <a:r>
              <a:rPr lang="en-US" dirty="0" err="1" smtClean="0"/>
              <a:t>aplikaciju</a:t>
            </a:r>
            <a:endParaRPr lang="en-US" dirty="0" smtClean="0"/>
          </a:p>
          <a:p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-S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react-router-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dom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  <a:p>
            <a:r>
              <a:rPr lang="en-US" b="1" dirty="0" err="1" smtClean="0"/>
              <a:t>BrowserRouter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inačica</a:t>
            </a:r>
            <a:r>
              <a:rPr lang="en-US" dirty="0" smtClean="0"/>
              <a:t> </a:t>
            </a:r>
            <a:r>
              <a:rPr lang="en-US" dirty="0" err="1" smtClean="0"/>
              <a:t>routera</a:t>
            </a:r>
            <a:r>
              <a:rPr lang="en-US" dirty="0" smtClean="0"/>
              <a:t> </a:t>
            </a:r>
            <a:r>
              <a:rPr lang="en-US" dirty="0" err="1" smtClean="0"/>
              <a:t>prilagođena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web </a:t>
            </a:r>
            <a:r>
              <a:rPr lang="en-US" dirty="0" err="1" smtClean="0"/>
              <a:t>stranice</a:t>
            </a:r>
            <a:endParaRPr lang="en-US" dirty="0"/>
          </a:p>
          <a:p>
            <a:r>
              <a:rPr lang="en-US" b="1" dirty="0" smtClean="0"/>
              <a:t>Route</a:t>
            </a:r>
            <a:r>
              <a:rPr lang="en-US" dirty="0" smtClean="0"/>
              <a:t> – </a:t>
            </a:r>
            <a:r>
              <a:rPr lang="en-US" dirty="0" err="1" smtClean="0"/>
              <a:t>putanja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je </a:t>
            </a:r>
            <a:r>
              <a:rPr lang="en-US" dirty="0" err="1" smtClean="0"/>
              <a:t>matchana</a:t>
            </a:r>
            <a:r>
              <a:rPr lang="en-US" dirty="0" smtClean="0"/>
              <a:t> </a:t>
            </a:r>
            <a:r>
              <a:rPr lang="en-US" dirty="0" err="1" smtClean="0"/>
              <a:t>će</a:t>
            </a:r>
            <a:r>
              <a:rPr lang="en-US" dirty="0" smtClean="0"/>
              <a:t> </a:t>
            </a:r>
            <a:r>
              <a:rPr lang="en-US" dirty="0" err="1" smtClean="0"/>
              <a:t>prikazati</a:t>
            </a:r>
            <a:r>
              <a:rPr lang="en-US" dirty="0" smtClean="0"/>
              <a:t> </a:t>
            </a:r>
            <a:r>
              <a:rPr lang="en-US" dirty="0" err="1" smtClean="0"/>
              <a:t>sadržaj</a:t>
            </a:r>
            <a:endParaRPr lang="en-US" dirty="0" smtClean="0"/>
          </a:p>
          <a:p>
            <a:r>
              <a:rPr lang="en-US" b="1" dirty="0" smtClean="0"/>
              <a:t>Link</a:t>
            </a:r>
            <a:r>
              <a:rPr lang="en-US" dirty="0" smtClean="0"/>
              <a:t> – </a:t>
            </a:r>
            <a:r>
              <a:rPr lang="en-US" dirty="0" err="1" smtClean="0"/>
              <a:t>nudi</a:t>
            </a:r>
            <a:r>
              <a:rPr lang="en-US" dirty="0" smtClean="0"/>
              <a:t> </a:t>
            </a:r>
            <a:r>
              <a:rPr lang="en-US" dirty="0" err="1" smtClean="0"/>
              <a:t>navigaciju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drugu</a:t>
            </a:r>
            <a:r>
              <a:rPr lang="en-US" dirty="0" smtClean="0"/>
              <a:t> </a:t>
            </a:r>
            <a:r>
              <a:rPr lang="en-US" dirty="0" err="1" smtClean="0"/>
              <a:t>komponentu</a:t>
            </a:r>
            <a:endParaRPr lang="en-US" dirty="0" smtClean="0"/>
          </a:p>
          <a:p>
            <a:r>
              <a:rPr lang="en-US" b="1" dirty="0" err="1" smtClean="0"/>
              <a:t>NavLink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verzija</a:t>
            </a:r>
            <a:r>
              <a:rPr lang="en-US" dirty="0" smtClean="0"/>
              <a:t> </a:t>
            </a:r>
            <a:r>
              <a:rPr lang="en-US" dirty="0" err="1" smtClean="0"/>
              <a:t>Linka</a:t>
            </a:r>
            <a:r>
              <a:rPr lang="en-US" dirty="0" smtClean="0"/>
              <a:t>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podršku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stiliziranje</a:t>
            </a:r>
            <a:r>
              <a:rPr lang="en-US" dirty="0" smtClean="0"/>
              <a:t> </a:t>
            </a:r>
            <a:r>
              <a:rPr lang="en-US" dirty="0" err="1" smtClean="0"/>
              <a:t>akvitnih</a:t>
            </a:r>
            <a:r>
              <a:rPr lang="en-US" dirty="0" smtClean="0"/>
              <a:t> </a:t>
            </a:r>
            <a:r>
              <a:rPr lang="en-US" dirty="0" err="1" smtClean="0"/>
              <a:t>linkova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7058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React </a:t>
            </a:r>
            <a:r>
              <a:rPr lang="en-US" dirty="0" smtClean="0"/>
              <a:t>Router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410155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Autentifikacija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autorizacija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Autentifikacija</a:t>
            </a:r>
            <a:r>
              <a:rPr lang="en-US" dirty="0" smtClean="0"/>
              <a:t> (login)</a:t>
            </a:r>
          </a:p>
          <a:p>
            <a:pPr lvl="1"/>
            <a:r>
              <a:rPr lang="en-US" dirty="0" err="1" smtClean="0"/>
              <a:t>Tko</a:t>
            </a:r>
            <a:r>
              <a:rPr lang="en-US" dirty="0" smtClean="0"/>
              <a:t> je </a:t>
            </a:r>
            <a:r>
              <a:rPr lang="en-US" dirty="0" err="1" smtClean="0"/>
              <a:t>korisnik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Je li on </a:t>
            </a:r>
            <a:r>
              <a:rPr lang="en-US" dirty="0" err="1" smtClean="0"/>
              <a:t>stvarno</a:t>
            </a:r>
            <a:r>
              <a:rPr lang="en-US" dirty="0" smtClean="0"/>
              <a:t> </a:t>
            </a:r>
            <a:r>
              <a:rPr lang="en-US" dirty="0" err="1" smtClean="0"/>
              <a:t>osoba</a:t>
            </a:r>
            <a:r>
              <a:rPr lang="en-US" dirty="0" smtClean="0"/>
              <a:t> </a:t>
            </a:r>
            <a:r>
              <a:rPr lang="en-US" dirty="0" err="1" smtClean="0"/>
              <a:t>kojom</a:t>
            </a:r>
            <a:r>
              <a:rPr lang="en-US" dirty="0" smtClean="0"/>
              <a:t> se </a:t>
            </a:r>
            <a:r>
              <a:rPr lang="en-US" dirty="0" err="1" smtClean="0"/>
              <a:t>predstavlja</a:t>
            </a:r>
            <a:r>
              <a:rPr lang="en-US" dirty="0" smtClean="0"/>
              <a:t>?</a:t>
            </a:r>
          </a:p>
          <a:p>
            <a:r>
              <a:rPr lang="en-US" b="1" dirty="0" err="1" smtClean="0"/>
              <a:t>Autorizacija</a:t>
            </a:r>
            <a:r>
              <a:rPr lang="en-US" dirty="0" smtClean="0"/>
              <a:t> (</a:t>
            </a:r>
            <a:r>
              <a:rPr lang="en-US" dirty="0" err="1" smtClean="0"/>
              <a:t>prava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Ima</a:t>
            </a:r>
            <a:r>
              <a:rPr lang="en-US" dirty="0" smtClean="0"/>
              <a:t> li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određenom</a:t>
            </a:r>
            <a:r>
              <a:rPr lang="en-US" dirty="0" smtClean="0"/>
              <a:t> </a:t>
            </a:r>
            <a:r>
              <a:rPr lang="en-US" dirty="0" err="1" smtClean="0"/>
              <a:t>resursu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Smije</a:t>
            </a:r>
            <a:r>
              <a:rPr lang="en-US" dirty="0" smtClean="0"/>
              <a:t> li </a:t>
            </a:r>
            <a:r>
              <a:rPr lang="en-US" dirty="0" err="1" smtClean="0"/>
              <a:t>izvršiti</a:t>
            </a:r>
            <a:r>
              <a:rPr lang="en-US" dirty="0" smtClean="0"/>
              <a:t> </a:t>
            </a:r>
            <a:r>
              <a:rPr lang="en-US" dirty="0" err="1" smtClean="0"/>
              <a:t>određenu</a:t>
            </a:r>
            <a:r>
              <a:rPr lang="en-US" dirty="0" smtClean="0"/>
              <a:t> </a:t>
            </a:r>
            <a:r>
              <a:rPr lang="en-US" dirty="0" err="1" smtClean="0"/>
              <a:t>akciju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39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Deployment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smtClean="0"/>
              <a:t>Glavni problemi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5942" indent="-195942"/>
            <a:r>
              <a:rPr lang="en-US" dirty="0" err="1" smtClean="0"/>
              <a:t>Konfiguracijske</a:t>
            </a:r>
            <a:r>
              <a:rPr lang="en-US" dirty="0" smtClean="0"/>
              <a:t> </a:t>
            </a:r>
            <a:r>
              <a:rPr lang="en-US" dirty="0" err="1" smtClean="0"/>
              <a:t>postavke</a:t>
            </a:r>
            <a:endParaRPr lang="en-US" dirty="0" smtClean="0"/>
          </a:p>
          <a:p>
            <a:pPr marL="195942" indent="-195942"/>
            <a:r>
              <a:rPr lang="en-US" dirty="0" err="1" smtClean="0"/>
              <a:t>Što</a:t>
            </a:r>
            <a:r>
              <a:rPr lang="en-US" dirty="0" smtClean="0"/>
              <a:t> </a:t>
            </a:r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dođe</a:t>
            </a:r>
            <a:r>
              <a:rPr lang="en-US" dirty="0" smtClean="0"/>
              <a:t> do </a:t>
            </a:r>
            <a:r>
              <a:rPr lang="en-US" dirty="0" err="1" smtClean="0"/>
              <a:t>greške</a:t>
            </a:r>
            <a:r>
              <a:rPr lang="en-US" dirty="0" smtClean="0"/>
              <a:t>?</a:t>
            </a:r>
          </a:p>
          <a:p>
            <a:pPr marL="195942" indent="-195942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raditi</a:t>
            </a:r>
            <a:r>
              <a:rPr lang="en-US" dirty="0" smtClean="0"/>
              <a:t> logging?</a:t>
            </a:r>
          </a:p>
          <a:p>
            <a:pPr marL="195942" indent="-195942"/>
            <a:r>
              <a:rPr lang="en-US" dirty="0" err="1" smtClean="0"/>
              <a:t>Kada</a:t>
            </a:r>
            <a:r>
              <a:rPr lang="en-US" dirty="0" smtClean="0"/>
              <a:t> </a:t>
            </a:r>
            <a:r>
              <a:rPr lang="en-US" dirty="0" err="1" smtClean="0"/>
              <a:t>raditi</a:t>
            </a:r>
            <a:r>
              <a:rPr lang="en-US" dirty="0" smtClean="0"/>
              <a:t> logging?</a:t>
            </a:r>
          </a:p>
          <a:p>
            <a:pPr marL="195942" indent="-195942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deployati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server?</a:t>
            </a:r>
          </a:p>
          <a:p>
            <a:pPr marL="195942" indent="-195942"/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hr-HR" dirty="0" err="1" smtClean="0"/>
              <a:t>Environment</a:t>
            </a:r>
            <a:r>
              <a:rPr lang="hr-HR" dirty="0" smtClean="0"/>
              <a:t> varijable</a:t>
            </a:r>
            <a:endParaRPr dirty="0"/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95942" indent="-195942"/>
            <a:r>
              <a:rPr lang="en-US" dirty="0" smtClean="0"/>
              <a:t>NODE_ENV=production</a:t>
            </a:r>
          </a:p>
          <a:p>
            <a:pPr marL="195942" indent="-195942"/>
            <a:r>
              <a:rPr lang="en-US" dirty="0" err="1" smtClean="0"/>
              <a:t>dotenv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861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221</Words>
  <Application>Microsoft Macintosh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Consolas</vt:lpstr>
      <vt:lpstr>Arial</vt:lpstr>
      <vt:lpstr>Office Theme</vt:lpstr>
      <vt:lpstr>PowerPoint Presentation</vt:lpstr>
      <vt:lpstr>JavaScript radionica </vt:lpstr>
      <vt:lpstr>React Router</vt:lpstr>
      <vt:lpstr>React Router</vt:lpstr>
      <vt:lpstr>Demo: React Router</vt:lpstr>
      <vt:lpstr>Autentifikacija i autorizacija</vt:lpstr>
      <vt:lpstr>Deployment</vt:lpstr>
      <vt:lpstr>Glavni problemi</vt:lpstr>
      <vt:lpstr>Environment varijable</vt:lpstr>
      <vt:lpstr>Logging</vt:lpstr>
      <vt:lpstr>Alati i biblioteke</vt:lpstr>
      <vt:lpstr>Postavljanje VPS-a</vt:lpstr>
      <vt:lpstr>Demo: Deploy na VPS</vt:lpstr>
      <vt:lpstr>Dodatni koraci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Kovačević</dc:creator>
  <cp:lastModifiedBy>Sergej Jakovljev</cp:lastModifiedBy>
  <cp:revision>306</cp:revision>
  <dcterms:modified xsi:type="dcterms:W3CDTF">2017-04-06T09:18:56Z</dcterms:modified>
</cp:coreProperties>
</file>